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01" r:id="rId2"/>
    <p:sldId id="258" r:id="rId3"/>
    <p:sldId id="302" r:id="rId4"/>
    <p:sldId id="304" r:id="rId5"/>
    <p:sldId id="296" r:id="rId6"/>
    <p:sldId id="264" r:id="rId7"/>
    <p:sldId id="265" r:id="rId8"/>
    <p:sldId id="281" r:id="rId9"/>
    <p:sldId id="271" r:id="rId10"/>
    <p:sldId id="272" r:id="rId11"/>
    <p:sldId id="284" r:id="rId12"/>
    <p:sldId id="280" r:id="rId13"/>
    <p:sldId id="279" r:id="rId14"/>
    <p:sldId id="285" r:id="rId15"/>
    <p:sldId id="299" r:id="rId16"/>
    <p:sldId id="297" r:id="rId17"/>
    <p:sldId id="298" r:id="rId18"/>
    <p:sldId id="286" r:id="rId19"/>
    <p:sldId id="283" r:id="rId20"/>
    <p:sldId id="300" r:id="rId21"/>
    <p:sldId id="287" r:id="rId22"/>
    <p:sldId id="303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12ED"/>
    <a:srgbClr val="CEC9B5"/>
    <a:srgbClr val="69685B"/>
    <a:srgbClr val="66A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6C834B-18BD-4BE8-A5BE-16AFB2D28567}" v="159" dt="2022-04-28T02:53:41.838"/>
    <p1510:client id="{D90F4C8E-9096-4DEF-B13D-ACB0352F41E5}" v="83" dt="2022-04-28T02:54:13.156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ed, Jackson" userId="S::jxr200015@utdallas.edu::b88313e7-d796-42a0-8516-56a2490939a6" providerId="AD" clId="Web-{D90F4C8E-9096-4DEF-B13D-ACB0352F41E5}"/>
    <pc:docChg chg="addSld delSld modSld">
      <pc:chgData name="Reed, Jackson" userId="S::jxr200015@utdallas.edu::b88313e7-d796-42a0-8516-56a2490939a6" providerId="AD" clId="Web-{D90F4C8E-9096-4DEF-B13D-ACB0352F41E5}" dt="2022-04-28T02:54:09.656" v="78"/>
      <pc:docMkLst>
        <pc:docMk/>
      </pc:docMkLst>
      <pc:sldChg chg="addSp delSp modSp">
        <pc:chgData name="Reed, Jackson" userId="S::jxr200015@utdallas.edu::b88313e7-d796-42a0-8516-56a2490939a6" providerId="AD" clId="Web-{D90F4C8E-9096-4DEF-B13D-ACB0352F41E5}" dt="2022-04-28T02:48:04.210" v="2"/>
        <pc:sldMkLst>
          <pc:docMk/>
          <pc:sldMk cId="1650756707" sldId="258"/>
        </pc:sldMkLst>
        <pc:spChg chg="add mod">
          <ac:chgData name="Reed, Jackson" userId="S::jxr200015@utdallas.edu::b88313e7-d796-42a0-8516-56a2490939a6" providerId="AD" clId="Web-{D90F4C8E-9096-4DEF-B13D-ACB0352F41E5}" dt="2022-04-28T02:48:04.210" v="2"/>
          <ac:spMkLst>
            <pc:docMk/>
            <pc:sldMk cId="1650756707" sldId="258"/>
            <ac:spMk id="6" creationId="{F702433F-9D6E-C47B-1CD1-1A116E31A4A8}"/>
          </ac:spMkLst>
        </pc:spChg>
        <pc:spChg chg="del">
          <ac:chgData name="Reed, Jackson" userId="S::jxr200015@utdallas.edu::b88313e7-d796-42a0-8516-56a2490939a6" providerId="AD" clId="Web-{D90F4C8E-9096-4DEF-B13D-ACB0352F41E5}" dt="2022-04-28T02:47:59.101" v="0"/>
          <ac:spMkLst>
            <pc:docMk/>
            <pc:sldMk cId="1650756707" sldId="258"/>
            <ac:spMk id="30" creationId="{FB4690CD-D7BA-8C41-A76D-36B415F90835}"/>
          </ac:spMkLst>
        </pc:spChg>
        <pc:picChg chg="add del mod ord modCrop">
          <ac:chgData name="Reed, Jackson" userId="S::jxr200015@utdallas.edu::b88313e7-d796-42a0-8516-56a2490939a6" providerId="AD" clId="Web-{D90F4C8E-9096-4DEF-B13D-ACB0352F41E5}" dt="2022-04-28T02:48:04.210" v="2"/>
          <ac:picMkLst>
            <pc:docMk/>
            <pc:sldMk cId="1650756707" sldId="258"/>
            <ac:picMk id="3" creationId="{434BAC47-1CED-D91E-F971-6AFE2B16FABF}"/>
          </ac:picMkLst>
        </pc:picChg>
      </pc:sldChg>
      <pc:sldChg chg="add del">
        <pc:chgData name="Reed, Jackson" userId="S::jxr200015@utdallas.edu::b88313e7-d796-42a0-8516-56a2490939a6" providerId="AD" clId="Web-{D90F4C8E-9096-4DEF-B13D-ACB0352F41E5}" dt="2022-04-28T02:54:08.218" v="62"/>
        <pc:sldMkLst>
          <pc:docMk/>
          <pc:sldMk cId="3431987329" sldId="265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8.328" v="64"/>
        <pc:sldMkLst>
          <pc:docMk/>
          <pc:sldMk cId="1701071632" sldId="271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8.374" v="65"/>
        <pc:sldMkLst>
          <pc:docMk/>
          <pc:sldMk cId="3602774875" sldId="272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8.531" v="68"/>
        <pc:sldMkLst>
          <pc:docMk/>
          <pc:sldMk cId="1474324110" sldId="279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8.468" v="67"/>
        <pc:sldMkLst>
          <pc:docMk/>
          <pc:sldMk cId="278898461" sldId="280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8.265" v="63"/>
        <pc:sldMkLst>
          <pc:docMk/>
          <pc:sldMk cId="4105858029" sldId="281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9.453" v="74"/>
        <pc:sldMkLst>
          <pc:docMk/>
          <pc:sldMk cId="4212801309" sldId="283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8.421" v="66"/>
        <pc:sldMkLst>
          <pc:docMk/>
          <pc:sldMk cId="3032667516" sldId="284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8.578" v="69"/>
        <pc:sldMkLst>
          <pc:docMk/>
          <pc:sldMk cId="1661082768" sldId="285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9.437" v="73"/>
        <pc:sldMkLst>
          <pc:docMk/>
          <pc:sldMk cId="3681508570" sldId="286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9.609" v="76"/>
        <pc:sldMkLst>
          <pc:docMk/>
          <pc:sldMk cId="3890233484" sldId="287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9.656" v="78"/>
        <pc:sldMkLst>
          <pc:docMk/>
          <pc:sldMk cId="1638046474" sldId="288"/>
        </pc:sldMkLst>
      </pc:sldChg>
      <pc:sldChg chg="addSp delSp modSp">
        <pc:chgData name="Reed, Jackson" userId="S::jxr200015@utdallas.edu::b88313e7-d796-42a0-8516-56a2490939a6" providerId="AD" clId="Web-{D90F4C8E-9096-4DEF-B13D-ACB0352F41E5}" dt="2022-04-28T02:53:06.730" v="44" actId="14100"/>
        <pc:sldMkLst>
          <pc:docMk/>
          <pc:sldMk cId="2585879488" sldId="296"/>
        </pc:sldMkLst>
        <pc:spChg chg="mod">
          <ac:chgData name="Reed, Jackson" userId="S::jxr200015@utdallas.edu::b88313e7-d796-42a0-8516-56a2490939a6" providerId="AD" clId="Web-{D90F4C8E-9096-4DEF-B13D-ACB0352F41E5}" dt="2022-04-28T02:50:54.096" v="37" actId="20577"/>
          <ac:spMkLst>
            <pc:docMk/>
            <pc:sldMk cId="2585879488" sldId="296"/>
            <ac:spMk id="2" creationId="{00000000-0000-0000-0000-000000000000}"/>
          </ac:spMkLst>
        </pc:spChg>
        <pc:spChg chg="del mod">
          <ac:chgData name="Reed, Jackson" userId="S::jxr200015@utdallas.edu::b88313e7-d796-42a0-8516-56a2490939a6" providerId="AD" clId="Web-{D90F4C8E-9096-4DEF-B13D-ACB0352F41E5}" dt="2022-04-28T02:52:56.245" v="39"/>
          <ac:spMkLst>
            <pc:docMk/>
            <pc:sldMk cId="2585879488" sldId="296"/>
            <ac:spMk id="4" creationId="{00000000-0000-0000-0000-000000000000}"/>
          </ac:spMkLst>
        </pc:spChg>
        <pc:spChg chg="del">
          <ac:chgData name="Reed, Jackson" userId="S::jxr200015@utdallas.edu::b88313e7-d796-42a0-8516-56a2490939a6" providerId="AD" clId="Web-{D90F4C8E-9096-4DEF-B13D-ACB0352F41E5}" dt="2022-04-28T02:50:02.624" v="3"/>
          <ac:spMkLst>
            <pc:docMk/>
            <pc:sldMk cId="2585879488" sldId="296"/>
            <ac:spMk id="9" creationId="{2A236D3D-2C53-BB46-B555-A760F9E7643B}"/>
          </ac:spMkLst>
        </pc:spChg>
        <pc:picChg chg="add mod">
          <ac:chgData name="Reed, Jackson" userId="S::jxr200015@utdallas.edu::b88313e7-d796-42a0-8516-56a2490939a6" providerId="AD" clId="Web-{D90F4C8E-9096-4DEF-B13D-ACB0352F41E5}" dt="2022-04-28T02:53:06.730" v="44" actId="14100"/>
          <ac:picMkLst>
            <pc:docMk/>
            <pc:sldMk cId="2585879488" sldId="296"/>
            <ac:picMk id="3" creationId="{D199A78E-CDE8-9C66-30DD-A85405EA28B8}"/>
          </ac:picMkLst>
        </pc:picChg>
      </pc:sldChg>
      <pc:sldChg chg="add del">
        <pc:chgData name="Reed, Jackson" userId="S::jxr200015@utdallas.edu::b88313e7-d796-42a0-8516-56a2490939a6" providerId="AD" clId="Web-{D90F4C8E-9096-4DEF-B13D-ACB0352F41E5}" dt="2022-04-28T02:54:09.124" v="71"/>
        <pc:sldMkLst>
          <pc:docMk/>
          <pc:sldMk cId="1386302075" sldId="297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9.312" v="72"/>
        <pc:sldMkLst>
          <pc:docMk/>
          <pc:sldMk cId="4196978085" sldId="298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8.984" v="70"/>
        <pc:sldMkLst>
          <pc:docMk/>
          <pc:sldMk cId="740225196" sldId="299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9.499" v="75"/>
        <pc:sldMkLst>
          <pc:docMk/>
          <pc:sldMk cId="4213162656" sldId="300"/>
        </pc:sldMkLst>
      </pc:sldChg>
      <pc:sldChg chg="add del">
        <pc:chgData name="Reed, Jackson" userId="S::jxr200015@utdallas.edu::b88313e7-d796-42a0-8516-56a2490939a6" providerId="AD" clId="Web-{D90F4C8E-9096-4DEF-B13D-ACB0352F41E5}" dt="2022-04-28T02:54:09.640" v="77"/>
        <pc:sldMkLst>
          <pc:docMk/>
          <pc:sldMk cId="2850699455" sldId="303"/>
        </pc:sldMkLst>
      </pc:sldChg>
    </pc:docChg>
  </pc:docChgLst>
  <pc:docChgLst>
    <pc:chgData name="Wagner, Jonas R" userId="19f3e0d5-bb2c-46e6-a0cd-f3f8504a1740" providerId="ADAL" clId="{626C834B-18BD-4BE8-A5BE-16AFB2D28567}"/>
    <pc:docChg chg="undo custSel addSld modSld">
      <pc:chgData name="Wagner, Jonas R" userId="19f3e0d5-bb2c-46e6-a0cd-f3f8504a1740" providerId="ADAL" clId="{626C834B-18BD-4BE8-A5BE-16AFB2D28567}" dt="2022-04-28T02:53:41.838" v="163" actId="1076"/>
      <pc:docMkLst>
        <pc:docMk/>
      </pc:docMkLst>
      <pc:sldChg chg="delSp modSp mod">
        <pc:chgData name="Wagner, Jonas R" userId="19f3e0d5-bb2c-46e6-a0cd-f3f8504a1740" providerId="ADAL" clId="{626C834B-18BD-4BE8-A5BE-16AFB2D28567}" dt="2022-04-28T02:51:33.664" v="123" actId="5793"/>
        <pc:sldMkLst>
          <pc:docMk/>
          <pc:sldMk cId="1650756707" sldId="258"/>
        </pc:sldMkLst>
        <pc:spChg chg="del">
          <ac:chgData name="Wagner, Jonas R" userId="19f3e0d5-bb2c-46e6-a0cd-f3f8504a1740" providerId="ADAL" clId="{626C834B-18BD-4BE8-A5BE-16AFB2D28567}" dt="2022-04-28T02:48:38.424" v="6" actId="478"/>
          <ac:spMkLst>
            <pc:docMk/>
            <pc:sldMk cId="1650756707" sldId="258"/>
            <ac:spMk id="2" creationId="{774F1865-EA68-CF49-A854-FC0139F1795B}"/>
          </ac:spMkLst>
        </pc:spChg>
        <pc:spChg chg="mod">
          <ac:chgData name="Wagner, Jonas R" userId="19f3e0d5-bb2c-46e6-a0cd-f3f8504a1740" providerId="ADAL" clId="{626C834B-18BD-4BE8-A5BE-16AFB2D28567}" dt="2022-04-28T02:50:20.408" v="21" actId="6549"/>
          <ac:spMkLst>
            <pc:docMk/>
            <pc:sldMk cId="1650756707" sldId="258"/>
            <ac:spMk id="5" creationId="{DB975693-4E05-3648-BF74-4B90E65B1133}"/>
          </ac:spMkLst>
        </pc:spChg>
        <pc:spChg chg="del">
          <ac:chgData name="Wagner, Jonas R" userId="19f3e0d5-bb2c-46e6-a0cd-f3f8504a1740" providerId="ADAL" clId="{626C834B-18BD-4BE8-A5BE-16AFB2D28567}" dt="2022-04-28T02:48:24.160" v="3" actId="478"/>
          <ac:spMkLst>
            <pc:docMk/>
            <pc:sldMk cId="1650756707" sldId="258"/>
            <ac:spMk id="6" creationId="{F702433F-9D6E-C47B-1CD1-1A116E31A4A8}"/>
          </ac:spMkLst>
        </pc:spChg>
        <pc:spChg chg="mod">
          <ac:chgData name="Wagner, Jonas R" userId="19f3e0d5-bb2c-46e6-a0cd-f3f8504a1740" providerId="ADAL" clId="{626C834B-18BD-4BE8-A5BE-16AFB2D28567}" dt="2022-04-28T02:50:41.560" v="30" actId="404"/>
          <ac:spMkLst>
            <pc:docMk/>
            <pc:sldMk cId="1650756707" sldId="258"/>
            <ac:spMk id="8" creationId="{00000000-0000-0000-0000-000000000000}"/>
          </ac:spMkLst>
        </pc:spChg>
        <pc:spChg chg="mod">
          <ac:chgData name="Wagner, Jonas R" userId="19f3e0d5-bb2c-46e6-a0cd-f3f8504a1740" providerId="ADAL" clId="{626C834B-18BD-4BE8-A5BE-16AFB2D28567}" dt="2022-04-28T02:51:33.664" v="123" actId="5793"/>
          <ac:spMkLst>
            <pc:docMk/>
            <pc:sldMk cId="1650756707" sldId="258"/>
            <ac:spMk id="9" creationId="{00000000-0000-0000-0000-000000000000}"/>
          </ac:spMkLst>
        </pc:spChg>
        <pc:spChg chg="del">
          <ac:chgData name="Wagner, Jonas R" userId="19f3e0d5-bb2c-46e6-a0cd-f3f8504a1740" providerId="ADAL" clId="{626C834B-18BD-4BE8-A5BE-16AFB2D28567}" dt="2022-04-28T02:50:21.590" v="22" actId="478"/>
          <ac:spMkLst>
            <pc:docMk/>
            <pc:sldMk cId="1650756707" sldId="258"/>
            <ac:spMk id="31" creationId="{90296020-425B-004D-B7C9-3BB6EB74D59F}"/>
          </ac:spMkLst>
        </pc:spChg>
        <pc:grpChg chg="del">
          <ac:chgData name="Wagner, Jonas R" userId="19f3e0d5-bb2c-46e6-a0cd-f3f8504a1740" providerId="ADAL" clId="{626C834B-18BD-4BE8-A5BE-16AFB2D28567}" dt="2022-04-28T02:50:24.441" v="23" actId="478"/>
          <ac:grpSpMkLst>
            <pc:docMk/>
            <pc:sldMk cId="1650756707" sldId="258"/>
            <ac:grpSpMk id="32" creationId="{59C0078F-16BE-4942-9A66-628D9EA25629}"/>
          </ac:grpSpMkLst>
        </pc:grpChg>
        <pc:picChg chg="mod">
          <ac:chgData name="Wagner, Jonas R" userId="19f3e0d5-bb2c-46e6-a0cd-f3f8504a1740" providerId="ADAL" clId="{626C834B-18BD-4BE8-A5BE-16AFB2D28567}" dt="2022-04-28T02:48:33.477" v="5" actId="1076"/>
          <ac:picMkLst>
            <pc:docMk/>
            <pc:sldMk cId="1650756707" sldId="258"/>
            <ac:picMk id="11" creationId="{583EF3AA-C5AC-9E4F-87B2-F0A90D2DA9DE}"/>
          </ac:picMkLst>
        </pc:picChg>
      </pc:sldChg>
      <pc:sldChg chg="modSp mod">
        <pc:chgData name="Wagner, Jonas R" userId="19f3e0d5-bb2c-46e6-a0cd-f3f8504a1740" providerId="ADAL" clId="{626C834B-18BD-4BE8-A5BE-16AFB2D28567}" dt="2022-04-28T02:53:41.838" v="163" actId="1076"/>
        <pc:sldMkLst>
          <pc:docMk/>
          <pc:sldMk cId="2585879488" sldId="296"/>
        </pc:sldMkLst>
        <pc:picChg chg="mod">
          <ac:chgData name="Wagner, Jonas R" userId="19f3e0d5-bb2c-46e6-a0cd-f3f8504a1740" providerId="ADAL" clId="{626C834B-18BD-4BE8-A5BE-16AFB2D28567}" dt="2022-04-28T02:53:41.838" v="163" actId="1076"/>
          <ac:picMkLst>
            <pc:docMk/>
            <pc:sldMk cId="2585879488" sldId="296"/>
            <ac:picMk id="3" creationId="{D199A78E-CDE8-9C66-30DD-A85405EA28B8}"/>
          </ac:picMkLst>
        </pc:picChg>
      </pc:sldChg>
      <pc:sldChg chg="addSp delSp mod">
        <pc:chgData name="Wagner, Jonas R" userId="19f3e0d5-bb2c-46e6-a0cd-f3f8504a1740" providerId="ADAL" clId="{626C834B-18BD-4BE8-A5BE-16AFB2D28567}" dt="2022-04-28T02:46:22.263" v="1" actId="478"/>
        <pc:sldMkLst>
          <pc:docMk/>
          <pc:sldMk cId="740225196" sldId="299"/>
        </pc:sldMkLst>
        <pc:picChg chg="add del">
          <ac:chgData name="Wagner, Jonas R" userId="19f3e0d5-bb2c-46e6-a0cd-f3f8504a1740" providerId="ADAL" clId="{626C834B-18BD-4BE8-A5BE-16AFB2D28567}" dt="2022-04-28T02:46:22.263" v="1" actId="478"/>
          <ac:picMkLst>
            <pc:docMk/>
            <pc:sldMk cId="740225196" sldId="299"/>
            <ac:picMk id="7" creationId="{B9676701-DF58-0249-A838-E81820547E2D}"/>
          </ac:picMkLst>
        </pc:picChg>
      </pc:sldChg>
      <pc:sldChg chg="new">
        <pc:chgData name="Wagner, Jonas R" userId="19f3e0d5-bb2c-46e6-a0cd-f3f8504a1740" providerId="ADAL" clId="{626C834B-18BD-4BE8-A5BE-16AFB2D28567}" dt="2022-04-28T02:47:47.700" v="2" actId="680"/>
        <pc:sldMkLst>
          <pc:docMk/>
          <pc:sldMk cId="908129379" sldId="302"/>
        </pc:sldMkLst>
      </pc:sldChg>
      <pc:sldChg chg="new">
        <pc:chgData name="Wagner, Jonas R" userId="19f3e0d5-bb2c-46e6-a0cd-f3f8504a1740" providerId="ADAL" clId="{626C834B-18BD-4BE8-A5BE-16AFB2D28567}" dt="2022-04-28T02:50:05.840" v="19" actId="680"/>
        <pc:sldMkLst>
          <pc:docMk/>
          <pc:sldMk cId="2850699455" sldId="303"/>
        </pc:sldMkLst>
      </pc:sldChg>
      <pc:sldChg chg="modSp new mod">
        <pc:chgData name="Wagner, Jonas R" userId="19f3e0d5-bb2c-46e6-a0cd-f3f8504a1740" providerId="ADAL" clId="{626C834B-18BD-4BE8-A5BE-16AFB2D28567}" dt="2022-04-28T02:53:29.364" v="161" actId="20577"/>
        <pc:sldMkLst>
          <pc:docMk/>
          <pc:sldMk cId="4076031855" sldId="304"/>
        </pc:sldMkLst>
        <pc:spChg chg="mod">
          <ac:chgData name="Wagner, Jonas R" userId="19f3e0d5-bb2c-46e6-a0cd-f3f8504a1740" providerId="ADAL" clId="{626C834B-18BD-4BE8-A5BE-16AFB2D28567}" dt="2022-04-28T02:53:29.364" v="161" actId="20577"/>
          <ac:spMkLst>
            <pc:docMk/>
            <pc:sldMk cId="4076031855" sldId="304"/>
            <ac:spMk id="3" creationId="{E903ADC4-1863-4905-8104-A774889C5DB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19_F4BA6BED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0F_65644B10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10_D6BDFB5B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1C_B4C2D57C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18_109FA71D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17_57E0668E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9_52A14A7B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A_FA28CDA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EC-8347-900B-1A82914C85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EC-8347-900B-1A82914C85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EC-8347-900B-1A82914C85B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EC-8347-900B-1A82914C85B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EC-8347-900B-1A82914C85B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EC-8347-900B-1A82914C8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96560640"/>
        <c:axId val="96562176"/>
      </c:barChart>
      <c:catAx>
        <c:axId val="965606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crossAx val="96562176"/>
        <c:crosses val="autoZero"/>
        <c:auto val="1"/>
        <c:lblAlgn val="ctr"/>
        <c:lblOffset val="100"/>
        <c:noMultiLvlLbl val="0"/>
      </c:catAx>
      <c:valAx>
        <c:axId val="96562176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560640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300">
              <a:solidFill>
                <a:schemeClr val="bg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FE-FD44-8219-E6A8DFD910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2.5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FE-FD44-8219-E6A8DFD910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3.5</c:v>
                </c:pt>
                <c:pt idx="1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FE-FD44-8219-E6A8DFD9101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4.5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FE-FD44-8219-E6A8DFD9101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3.1</c:v>
                </c:pt>
                <c:pt idx="1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FE-FD44-8219-E6A8DFD9101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1.2</c:v>
                </c:pt>
                <c:pt idx="1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FE-FD44-8219-E6A8DFD9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96034816"/>
        <c:axId val="96036352"/>
      </c:barChart>
      <c:catAx>
        <c:axId val="96034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036352"/>
        <c:crosses val="autoZero"/>
        <c:auto val="1"/>
        <c:lblAlgn val="ctr"/>
        <c:lblOffset val="100"/>
        <c:noMultiLvlLbl val="0"/>
      </c:catAx>
      <c:valAx>
        <c:axId val="96036352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603481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300">
              <a:solidFill>
                <a:schemeClr val="bg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D-864C-9DB0-EE70F7C2F0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7D-864C-9DB0-EE70F7C2F0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7D-864C-9DB0-EE70F7C2F0E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7D-864C-9DB0-EE70F7C2F0E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7D-864C-9DB0-EE70F7C2F0E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7D-864C-9DB0-EE70F7C2F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3144576"/>
        <c:axId val="113146112"/>
      </c:barChart>
      <c:catAx>
        <c:axId val="1131445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13146112"/>
        <c:crosses val="autoZero"/>
        <c:auto val="1"/>
        <c:lblAlgn val="ctr"/>
        <c:lblOffset val="100"/>
        <c:noMultiLvlLbl val="0"/>
      </c:catAx>
      <c:valAx>
        <c:axId val="113146112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1314457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300">
              <a:solidFill>
                <a:schemeClr val="bg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1-9C4F-A239-4A708949AF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1-9C4F-A239-4A708949AF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D1-9C4F-A239-4A708949AF1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D1-9C4F-A239-4A708949AF1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D1-9C4F-A239-4A708949AF1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accent6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FD1-9C4F-A239-4A708949AF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15"/>
        <c:axId val="123658240"/>
        <c:axId val="123659776"/>
      </c:barChart>
      <c:catAx>
        <c:axId val="12365824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23659776"/>
        <c:crosses val="autoZero"/>
        <c:auto val="1"/>
        <c:lblAlgn val="ctr"/>
        <c:lblOffset val="100"/>
        <c:noMultiLvlLbl val="0"/>
      </c:catAx>
      <c:valAx>
        <c:axId val="123659776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23658240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300">
              <a:solidFill>
                <a:schemeClr val="bg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0">
              <a:solidFill>
                <a:schemeClr val="accent1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27-2A48-86CC-40F674540C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63500">
              <a:solidFill>
                <a:schemeClr val="accent2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27-2A48-86CC-40F674540C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63500">
              <a:solidFill>
                <a:schemeClr val="accent3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27-2A48-86CC-40F674540C1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63500">
              <a:solidFill>
                <a:schemeClr val="accent4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27-2A48-86CC-40F674540C1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63500">
              <a:solidFill>
                <a:schemeClr val="accent5">
                  <a:lumMod val="75000"/>
                  <a:lumOff val="25000"/>
                </a:schemeClr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27-2A48-86CC-40F674540C1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63500">
              <a:solidFill>
                <a:schemeClr val="accent6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27-2A48-86CC-40F674540C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8156288"/>
        <c:axId val="158157824"/>
      </c:lineChart>
      <c:catAx>
        <c:axId val="1581562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57150">
            <a:solidFill>
              <a:schemeClr val="tx2"/>
            </a:solidFill>
            <a:bevel/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158157824"/>
        <c:crosses val="autoZero"/>
        <c:auto val="1"/>
        <c:lblAlgn val="ctr"/>
        <c:lblOffset val="100"/>
        <c:noMultiLvlLbl val="0"/>
      </c:catAx>
      <c:valAx>
        <c:axId val="158157824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in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n-US"/>
          </a:p>
        </c:txPr>
        <c:crossAx val="158156288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300">
              <a:solidFill>
                <a:schemeClr val="bg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FFB5-9B47-B023-993A5275B7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FFB5-9B47-B023-993A5275B7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FFB5-9B47-B023-993A5275B7A0}"/>
              </c:ext>
            </c:extLst>
          </c:dPt>
          <c:dPt>
            <c:idx val="4"/>
            <c:bubble3D val="0"/>
            <c:spPr>
              <a:solidFill>
                <a:schemeClr val="accent5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FFB5-9B47-B023-993A5275B7A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9-FFB5-9B47-B023-993A5275B7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5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1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3.1</c:v>
                </c:pt>
                <c:pt idx="5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B5-9B47-B023-993A5275B7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  <c:txPr>
        <a:bodyPr/>
        <a:lstStyle/>
        <a:p>
          <a:pPr>
            <a:defRPr sz="1300">
              <a:solidFill>
                <a:schemeClr val="bg1"/>
              </a:solidFill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500">
          <a:solidFill>
            <a:schemeClr val="tx2"/>
          </a:solidFill>
          <a:latin typeface="Franklin Gothic Demi Cond" panose="020B0706030402020204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Enrollment Growth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23-234B-AC8B-B4CE36813D6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23-234B-AC8B-B4CE36813D6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23-234B-AC8B-B4CE36813D6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5E4-2044-A05F-9E4AAAD443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2000</c:v>
                </c:pt>
                <c:pt idx="1">
                  <c:v>2009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10945</c:v>
                </c:pt>
                <c:pt idx="1">
                  <c:v>15783</c:v>
                </c:pt>
                <c:pt idx="2">
                  <c:v>28755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4-2044-A05F-9E4AAAD44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244543"/>
        <c:axId val="1310122559"/>
      </c:barChart>
      <c:catAx>
        <c:axId val="1339244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122559"/>
        <c:crosses val="autoZero"/>
        <c:auto val="1"/>
        <c:lblAlgn val="ctr"/>
        <c:lblOffset val="100"/>
        <c:noMultiLvlLbl val="0"/>
      </c:catAx>
      <c:valAx>
        <c:axId val="131012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4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Enrollment Growth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F8-0E4C-B3AD-43F15F66DB6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F8-0E4C-B3AD-43F15F66DB6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CF8-0E4C-B3AD-43F15F66DB6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5E4-2044-A05F-9E4AAAD443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2000</c:v>
                </c:pt>
                <c:pt idx="1">
                  <c:v>2009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10945</c:v>
                </c:pt>
                <c:pt idx="1">
                  <c:v>15783</c:v>
                </c:pt>
                <c:pt idx="2">
                  <c:v>28755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4-2044-A05F-9E4AAAD44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244543"/>
        <c:axId val="1310122559"/>
      </c:barChart>
      <c:catAx>
        <c:axId val="1339244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122559"/>
        <c:crosses val="autoZero"/>
        <c:auto val="1"/>
        <c:lblAlgn val="ctr"/>
        <c:lblOffset val="100"/>
        <c:noMultiLvlLbl val="0"/>
      </c:catAx>
      <c:valAx>
        <c:axId val="131012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4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9EDB-3FDD-4915-A3CE-62FA29C01A32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2649-1860-4D03-9360-22C2D883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1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499FB-0CC7-453D-9493-CBDCD6D233E2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A24B-926E-40EB-9E1B-5321DC37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9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57200" indent="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9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4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Slide – 3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88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Slide – 2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6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Quote slide without photo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68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Copy and paste these onto various slides to highlight main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7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4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0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18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10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41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6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2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489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8507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2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5024927"/>
            <a:ext cx="51928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904048" y="1009936"/>
            <a:ext cx="51884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/>
          <p:cNvSpPr>
            <a:spLocks/>
          </p:cNvSpPr>
          <p:nvPr userDrawn="1"/>
        </p:nvSpPr>
        <p:spPr bwMode="auto">
          <a:xfrm>
            <a:off x="906298" y="4802043"/>
            <a:ext cx="5161797" cy="103187"/>
          </a:xfrm>
          <a:custGeom>
            <a:avLst/>
            <a:gdLst>
              <a:gd name="T0" fmla="*/ 0 w 4608"/>
              <a:gd name="T1" fmla="*/ 0 h 65"/>
              <a:gd name="T2" fmla="*/ 224 w 4608"/>
              <a:gd name="T3" fmla="*/ 0 h 65"/>
              <a:gd name="T4" fmla="*/ 286 w 4608"/>
              <a:gd name="T5" fmla="*/ 65 h 65"/>
              <a:gd name="T6" fmla="*/ 349 w 4608"/>
              <a:gd name="T7" fmla="*/ 0 h 65"/>
              <a:gd name="T8" fmla="*/ 4608 w 4608"/>
              <a:gd name="T9" fmla="*/ 0 h 65"/>
              <a:gd name="connsiteX0" fmla="*/ 0 w 4977"/>
              <a:gd name="connsiteY0" fmla="*/ 0 h 10000"/>
              <a:gd name="connsiteX1" fmla="*/ 486 w 4977"/>
              <a:gd name="connsiteY1" fmla="*/ 0 h 10000"/>
              <a:gd name="connsiteX2" fmla="*/ 621 w 4977"/>
              <a:gd name="connsiteY2" fmla="*/ 10000 h 10000"/>
              <a:gd name="connsiteX3" fmla="*/ 757 w 4977"/>
              <a:gd name="connsiteY3" fmla="*/ 0 h 10000"/>
              <a:gd name="connsiteX4" fmla="*/ 4977 w 497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" h="10000">
                <a:moveTo>
                  <a:pt x="0" y="0"/>
                </a:moveTo>
                <a:lnTo>
                  <a:pt x="486" y="0"/>
                </a:lnTo>
                <a:lnTo>
                  <a:pt x="621" y="10000"/>
                </a:lnTo>
                <a:cubicBezTo>
                  <a:pt x="666" y="6667"/>
                  <a:pt x="712" y="3333"/>
                  <a:pt x="757" y="0"/>
                </a:cubicBezTo>
                <a:lnTo>
                  <a:pt x="4977" y="0"/>
                </a:lnTo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7639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508" y="1905001"/>
            <a:ext cx="10366800" cy="2225262"/>
          </a:xfrm>
        </p:spPr>
        <p:txBody>
          <a:bodyPr anchor="ctr"/>
          <a:lstStyle>
            <a:lvl1pPr>
              <a:lnSpc>
                <a:spcPct val="95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1441" y="4620890"/>
            <a:ext cx="103690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i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11508" y="1732950"/>
            <a:ext cx="10369051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399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gradFill>
          <a:gsLst>
            <a:gs pos="0">
              <a:schemeClr val="tx2">
                <a:lumMod val="91000"/>
                <a:lumOff val="9000"/>
              </a:schemeClr>
            </a:gs>
            <a:gs pos="76000">
              <a:schemeClr val="tx2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-1270000" y="2959100"/>
            <a:ext cx="65" cy="302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8223684" y="2904236"/>
            <a:ext cx="3068713" cy="274675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defRPr lang="en-US" sz="1700" i="0" dirty="0" smtClean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02208" y="2940813"/>
            <a:ext cx="6117069" cy="2946231"/>
          </a:xfrm>
        </p:spPr>
        <p:txBody>
          <a:bodyPr/>
          <a:lstStyle>
            <a:lvl1pPr marL="0" algn="r" defTabSz="914400" rtl="0" eaLnBrk="1" latinLnBrk="0" hangingPunct="1">
              <a:lnSpc>
                <a:spcPct val="70000"/>
              </a:lnSpc>
              <a:buNone/>
              <a:defRPr lang="en-US" sz="70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640431" y="2769834"/>
            <a:ext cx="0" cy="288115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9E3085-A0AF-2F49-90EE-52FB15584E6C}"/>
              </a:ext>
            </a:extLst>
          </p:cNvPr>
          <p:cNvCxnSpPr/>
          <p:nvPr userDrawn="1"/>
        </p:nvCxnSpPr>
        <p:spPr>
          <a:xfrm>
            <a:off x="7684952" y="2769834"/>
            <a:ext cx="0" cy="288115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5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10886832" y="6589188"/>
            <a:ext cx="390769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‹#›</a:t>
            </a:fld>
            <a:endParaRPr lang="en-US" sz="80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577967"/>
            <a:ext cx="6705600" cy="134332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insert source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1"/>
            <a:ext cx="12192000" cy="6908105"/>
            <a:chOff x="0" y="0"/>
            <a:chExt cx="9144000" cy="6908105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solidFill>
              <a:schemeClr val="bg1">
                <a:lumMod val="95000"/>
              </a:schemeClr>
            </a:solidFill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26531"/>
                  </a:solidFill>
                </a:endParaRPr>
              </a:p>
            </p:txBody>
          </p:sp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845820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26531"/>
                  </a:solidFill>
                </a:endParaRPr>
              </a:p>
            </p:txBody>
          </p:sp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0" y="0"/>
                <a:ext cx="84582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26531"/>
                  </a:solidFill>
                </a:endParaRPr>
              </a:p>
            </p:txBody>
          </p:sp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0" y="6172200"/>
                <a:ext cx="91440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26531"/>
                  </a:solidFill>
                </a:endParaRPr>
              </a:p>
            </p:txBody>
          </p:sp>
        </p:grpSp>
        <p:cxnSp>
          <p:nvCxnSpPr>
            <p:cNvPr id="31" name="Straight Connector 30"/>
            <p:cNvCxnSpPr/>
            <p:nvPr userDrawn="1"/>
          </p:nvCxnSpPr>
          <p:spPr>
            <a:xfrm flipV="1">
              <a:off x="6858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84582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 userDrawn="1"/>
          </p:nvGrpSpPr>
          <p:grpSpPr>
            <a:xfrm>
              <a:off x="5715000" y="0"/>
              <a:ext cx="457200" cy="6908105"/>
              <a:chOff x="2956470" y="50104"/>
              <a:chExt cx="457200" cy="68580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 userDrawn="1"/>
          </p:nvCxnSpPr>
          <p:spPr>
            <a:xfrm rot="5400000" flipV="1">
              <a:off x="4572000" y="-3886200"/>
              <a:ext cx="0" cy="9144000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 userDrawn="1"/>
          </p:nvGrpSpPr>
          <p:grpSpPr>
            <a:xfrm>
              <a:off x="0" y="1143000"/>
              <a:ext cx="9144000" cy="914400"/>
              <a:chOff x="0" y="1143000"/>
              <a:chExt cx="9144000" cy="9144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 userDrawn="1"/>
          </p:nvGrpSpPr>
          <p:grpSpPr>
            <a:xfrm>
              <a:off x="0" y="2971800"/>
              <a:ext cx="9144000" cy="914400"/>
              <a:chOff x="0" y="1143000"/>
              <a:chExt cx="9144000" cy="914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0" y="4800602"/>
              <a:ext cx="9144000" cy="914400"/>
              <a:chOff x="0" y="1143000"/>
              <a:chExt cx="91440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 userDrawn="1"/>
          </p:nvGrpSpPr>
          <p:grpSpPr>
            <a:xfrm>
              <a:off x="2971800" y="0"/>
              <a:ext cx="457200" cy="6908105"/>
              <a:chOff x="2956470" y="50104"/>
              <a:chExt cx="457200" cy="6858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88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575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section title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21575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section title</a:t>
            </a:r>
          </a:p>
        </p:txBody>
      </p:sp>
      <p:sp>
        <p:nvSpPr>
          <p:cNvPr id="95" name="Text Placehold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21575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section title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76439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section title</a:t>
            </a:r>
          </a:p>
        </p:txBody>
      </p:sp>
      <p:sp>
        <p:nvSpPr>
          <p:cNvPr id="99" name="Text Placeholder 29"/>
          <p:cNvSpPr>
            <a:spLocks noGrp="1"/>
          </p:cNvSpPr>
          <p:nvPr>
            <p:ph type="body" sz="quarter" idx="34" hasCustomPrompt="1"/>
          </p:nvPr>
        </p:nvSpPr>
        <p:spPr>
          <a:xfrm>
            <a:off x="64008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76439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section title</a:t>
            </a:r>
          </a:p>
        </p:txBody>
      </p:sp>
      <p:sp>
        <p:nvSpPr>
          <p:cNvPr id="101" name="Text Placeholder 29"/>
          <p:cNvSpPr>
            <a:spLocks noGrp="1"/>
          </p:cNvSpPr>
          <p:nvPr>
            <p:ph type="body" sz="quarter" idx="36" hasCustomPrompt="1"/>
          </p:nvPr>
        </p:nvSpPr>
        <p:spPr>
          <a:xfrm>
            <a:off x="64008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76439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section title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3B5B04-5E17-D640-81C3-D4B82468A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D31BE0-CD3A-E04E-A7FB-DB5B5BA20F1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E21A4-2E8D-074F-9AC0-6CC72988CEF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1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/>
          <p:cNvSpPr>
            <a:spLocks noGrp="1"/>
          </p:cNvSpPr>
          <p:nvPr>
            <p:ph sz="quarter" idx="15"/>
          </p:nvPr>
        </p:nvSpPr>
        <p:spPr>
          <a:xfrm>
            <a:off x="914400" y="2073443"/>
            <a:ext cx="4876800" cy="365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13"/>
          <p:cNvSpPr>
            <a:spLocks noGrp="1"/>
          </p:cNvSpPr>
          <p:nvPr>
            <p:ph sz="quarter" idx="16"/>
          </p:nvPr>
        </p:nvSpPr>
        <p:spPr>
          <a:xfrm>
            <a:off x="6400800" y="2073443"/>
            <a:ext cx="4876800" cy="365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0384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insert source or footer information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544534-439F-AC4D-8175-3A0054377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9DF341-20B3-E346-8FF0-76CE642F753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430E6-55F7-9645-B1AD-7A36482991AF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83443"/>
            <a:ext cx="6705600" cy="3619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83443"/>
            <a:ext cx="3048000" cy="3619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AC143F5-5835-FF41-B347-AE8DD6C23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0384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insert source or footer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78496-797C-6A44-9F2A-6548E9769A5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96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4572000" y="2057400"/>
            <a:ext cx="67056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B87FA64-9DF7-8D4F-AF09-1AB2C5A5F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0384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948ED-1B22-8845-A0B4-BB068DE3F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BAACCF-3F9D-8B43-96E7-088709E2432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30C6B5-36C4-2B45-81A5-1AEAF187248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5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4pPr>
              <a:spcAft>
                <a:spcPts val="600"/>
              </a:spcAft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6"/>
          </p:nvPr>
        </p:nvSpPr>
        <p:spPr>
          <a:xfrm>
            <a:off x="4572000" y="2057400"/>
            <a:ext cx="3048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57400"/>
            <a:ext cx="3048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E5114E4-6AB8-AA4F-A8E8-C54E55AA61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0384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insert source or footer information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D43117-3128-D24E-806D-35715692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30A223-6475-C340-ACC1-06799CD611C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C8E98D-8F15-4247-8D5D-7D5CD99265D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7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ADF050F-4B96-8F47-9ED5-126B6BB4A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0384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insert source or footer information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59F6DB-F72B-CD48-A567-A92CD37A8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CC2408-BEEC-F148-B9BC-F196717E8C0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0E6F19-B158-8F4A-A1E8-F43562F62F5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7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 userDrawn="1">
            <p:ph type="chart" sz="quarter" idx="29" hasCustomPrompt="1"/>
          </p:nvPr>
        </p:nvSpPr>
        <p:spPr>
          <a:xfrm>
            <a:off x="914400" y="2057400"/>
            <a:ext cx="10363200" cy="4000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chart from template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D528D74-618E-334B-87B7-D7EDA262D7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0384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7DC360-7098-D941-A67E-D28011BF6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745434D-4ACA-7B4C-A494-98A8512F0F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BFCA18-7E9E-E74A-833D-B47F23A0411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5D0418A-ADC7-7C49-8916-57C1A6D29F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0384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insert source or footer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282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68437"/>
            <a:ext cx="10363200" cy="914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82501"/>
            <a:ext cx="10363200" cy="4401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7729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2" r:id="rId4"/>
    <p:sldLayoutId id="2147483654" r:id="rId5"/>
    <p:sldLayoutId id="2147483651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3" r:id="rId12"/>
    <p:sldLayoutId id="2147483664" r:id="rId13"/>
    <p:sldLayoutId id="2147483656" r:id="rId1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2400" b="0" i="1" kern="1200">
          <a:solidFill>
            <a:schemeClr val="bg1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69863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§"/>
        <a:defRPr sz="1500" kern="1200">
          <a:solidFill>
            <a:schemeClr val="bg1"/>
          </a:solidFill>
          <a:latin typeface="+mn-lt"/>
          <a:ea typeface="+mn-ea"/>
          <a:cs typeface="+mn-cs"/>
        </a:defRPr>
      </a:lvl4pPr>
      <a:lvl5pPr marL="3460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500" b="1" kern="1200">
          <a:solidFill>
            <a:schemeClr val="bg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bg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bg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bg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F26B43"/>
          </p15:clr>
        </p15:guide>
        <p15:guide id="2" orient="horz" pos="3912" userDrawn="1">
          <p15:clr>
            <a:srgbClr val="F26B43"/>
          </p15:clr>
        </p15:guide>
        <p15:guide id="3" pos="7104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3A576E-A44F-664D-B9C4-8B611FB7763D}"/>
              </a:ext>
            </a:extLst>
          </p:cNvPr>
          <p:cNvSpPr/>
          <p:nvPr/>
        </p:nvSpPr>
        <p:spPr>
          <a:xfrm>
            <a:off x="910336" y="1481138"/>
            <a:ext cx="787806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/>
              <a:t>Save this document </a:t>
            </a:r>
            <a:r>
              <a:rPr lang="en-US"/>
              <a:t>with a new name before you begin work.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When adding a new slide, click on the </a:t>
            </a:r>
            <a:r>
              <a:rPr lang="en-US" b="1"/>
              <a:t>small arrow</a:t>
            </a:r>
            <a:r>
              <a:rPr lang="en-US"/>
              <a:t> next to “New Slide” on the toolbar. </a:t>
            </a:r>
            <a:r>
              <a:rPr lang="en-US" b="1"/>
              <a:t>Select the layout </a:t>
            </a:r>
            <a:r>
              <a:rPr lang="en-US"/>
              <a:t>that will best fit the content you want to add.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Change the layout of an existing slide: click the </a:t>
            </a:r>
            <a:r>
              <a:rPr lang="en-US" b="1"/>
              <a:t>“Layout” button </a:t>
            </a:r>
            <a:r>
              <a:rPr lang="en-US"/>
              <a:t>on the top toolbar to reformat your existing content to another master slide.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The dashed lines on the slide are </a:t>
            </a:r>
            <a:r>
              <a:rPr lang="en-US" b="1"/>
              <a:t>guides</a:t>
            </a:r>
            <a:r>
              <a:rPr lang="en-US"/>
              <a:t>. If you prefer to turn them off, go to the View menu, down to Guides and uncheck Guides.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/>
              <a:t>Refer to </a:t>
            </a:r>
            <a:r>
              <a:rPr lang="en-US" b="1" err="1"/>
              <a:t>utdallas.edu</a:t>
            </a:r>
            <a:r>
              <a:rPr lang="en-US" b="1"/>
              <a:t>/brand</a:t>
            </a:r>
            <a:r>
              <a:rPr lang="en-US"/>
              <a:t> for specific rules on using the University logos and wordmarks.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B88487-DB31-A24E-8177-65845A04A643}"/>
              </a:ext>
            </a:extLst>
          </p:cNvPr>
          <p:cNvSpPr/>
          <p:nvPr/>
        </p:nvSpPr>
        <p:spPr>
          <a:xfrm>
            <a:off x="910336" y="731838"/>
            <a:ext cx="78780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/>
              <a:t>Instructions </a:t>
            </a:r>
            <a:r>
              <a:rPr lang="en-US" sz="3000" i="1"/>
              <a:t>(delete this slide)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F6370-5305-2544-B872-B9FE8A2409BC}"/>
              </a:ext>
            </a:extLst>
          </p:cNvPr>
          <p:cNvSpPr/>
          <p:nvPr/>
        </p:nvSpPr>
        <p:spPr>
          <a:xfrm>
            <a:off x="910336" y="5666695"/>
            <a:ext cx="78780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err="1">
                <a:solidFill>
                  <a:schemeClr val="accent5"/>
                </a:solidFill>
              </a:rPr>
              <a:t>UTD_Dark.pptx</a:t>
            </a:r>
            <a:endParaRPr lang="en-US" sz="3000" i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9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2747480390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column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236EB-F727-0A42-9F6A-CA5642E89041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E291E-9F37-474D-94D5-390CF3FF3508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7FDB9-E649-6B41-8822-EE0B8A0055B9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77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1917558907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2D587-D651-2749-B9A1-1833FDCEFFBC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17828CE-FAD0-6B4F-8CDF-5B99ADBA2168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D0983-0077-7246-8B64-745B5B5C7FDB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6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2953582605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CE3AF-E6F4-924A-91B5-FCE4855BFA3E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8205CA26-3B5B-DE48-B69E-4798AD8A45BF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13B279-30AD-9E47-BAD7-19E2719139C9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9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425084730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Pie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CF21F1-5FBF-A745-A7D0-EBFF4285C47A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7EEEC4D8-E8ED-6D47-A1F0-1BC3EDE152EA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CB752-633A-6442-9F6E-692B17D84D4E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2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6B07878-167D-8948-91C8-6A9466565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/>
          <a:lstStyle/>
          <a:p>
            <a:r>
              <a:rPr lang="en-US"/>
              <a:t>“We are incredible at remembering pictures. Hear a piece of information, and three days later you’ll remember </a:t>
            </a:r>
            <a:r>
              <a:rPr lang="en-US" b="1"/>
              <a:t>10 percent</a:t>
            </a:r>
            <a:r>
              <a:rPr lang="en-US"/>
              <a:t> of it. Add a picture and you’ll remember </a:t>
            </a:r>
            <a:r>
              <a:rPr lang="en-US" b="1"/>
              <a:t>65 percent</a:t>
            </a:r>
            <a:r>
              <a:rPr lang="en-US"/>
              <a:t>.”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99605" y="4620890"/>
            <a:ext cx="2351595" cy="1415772"/>
          </a:xfrm>
        </p:spPr>
        <p:txBody>
          <a:bodyPr/>
          <a:lstStyle/>
          <a:p>
            <a:r>
              <a:rPr lang="en-US"/>
              <a:t>John Medina</a:t>
            </a:r>
          </a:p>
          <a:p>
            <a:pPr lvl="1"/>
            <a:r>
              <a:rPr lang="en-US"/>
              <a:t>Author of </a:t>
            </a:r>
            <a:r>
              <a:rPr lang="en-US" i="1"/>
              <a:t>Brain Rules</a:t>
            </a:r>
          </a:p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33C35-9FEF-B343-8244-057FDC72C338}"/>
              </a:ext>
            </a:extLst>
          </p:cNvPr>
          <p:cNvSpPr/>
          <p:nvPr/>
        </p:nvSpPr>
        <p:spPr>
          <a:xfrm>
            <a:off x="4267199" y="5884502"/>
            <a:ext cx="8824405" cy="1615827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You can leave this background orange or add a subtle background photo using the directions from the title slide. </a:t>
            </a:r>
            <a:b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on the image and select Change Picture to change.</a:t>
            </a:r>
            <a:endParaRPr lang="en-US" sz="1400" i="1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08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B9676701-DF58-0249-A838-E81820547E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>
          <a:xfrm>
            <a:off x="-3544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/>
          <a:lstStyle/>
          <a:p>
            <a:r>
              <a:rPr lang="en-US" sz="3400"/>
              <a:t>“We are incredible at remembering pictures. </a:t>
            </a:r>
            <a:br>
              <a:rPr lang="en-US" sz="3400"/>
            </a:br>
            <a:r>
              <a:rPr lang="en-US" sz="3400"/>
              <a:t>Hear a piece of information, and three days later you’ll remember </a:t>
            </a:r>
            <a:r>
              <a:rPr lang="en-US" sz="3400" b="1"/>
              <a:t>10 percent</a:t>
            </a:r>
            <a:r>
              <a:rPr lang="en-US" sz="3400"/>
              <a:t> of it. Add a picture and you’ll remember </a:t>
            </a:r>
            <a:r>
              <a:rPr lang="en-US" sz="3400" b="1"/>
              <a:t>65 percent</a:t>
            </a:r>
            <a:r>
              <a:rPr lang="en-US" sz="3400"/>
              <a:t>.”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John Medina</a:t>
            </a:r>
          </a:p>
          <a:p>
            <a:pPr lvl="1"/>
            <a:r>
              <a:rPr lang="en-US"/>
              <a:t>Author of </a:t>
            </a:r>
            <a:r>
              <a:rPr lang="en-US" i="1"/>
              <a:t>Brain Rules</a:t>
            </a:r>
          </a:p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4F469-F08A-1F47-A3BD-3A58AE914E8E}"/>
              </a:ext>
            </a:extLst>
          </p:cNvPr>
          <p:cNvSpPr/>
          <p:nvPr/>
        </p:nvSpPr>
        <p:spPr>
          <a:xfrm>
            <a:off x="4267199" y="5884502"/>
            <a:ext cx="8824405" cy="1615827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You can leave this background orange or add a subtle background photo using the directions from the title slide. </a:t>
            </a:r>
            <a:b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on the image and select Change Picture to change.</a:t>
            </a:r>
            <a:endParaRPr lang="en-US" sz="1400" i="1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25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16F98B-D60D-A14F-8317-B0AA22D322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0" t="16362" r="15906" b="9598"/>
          <a:stretch/>
        </p:blipFill>
        <p:spPr>
          <a:xfrm>
            <a:off x="914400" y="2514589"/>
            <a:ext cx="3048000" cy="2743222"/>
          </a:xfr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F182A2B-F072-604B-BD81-ED4AE8E6DA17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2434539690"/>
              </p:ext>
            </p:extLst>
          </p:nvPr>
        </p:nvGraphicFramePr>
        <p:xfrm>
          <a:off x="4572000" y="2057400"/>
          <a:ext cx="3048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2324C1-EBCD-564B-B8A6-6DC278C604D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15061"/>
          <a:stretch/>
        </p:blipFill>
        <p:spPr>
          <a:xfrm>
            <a:off x="8229600" y="2514617"/>
            <a:ext cx="3048000" cy="274316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C6E03-106A-8442-999F-C54D5A97F4D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5D4A2-423E-B846-8F8D-B51E1CAF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 Dallas Enrollment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84F4CE-0AF0-9948-83D8-A36EE90FF543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8A0C90-FFA7-D840-A8EE-6BDC0597D340}"/>
              </a:ext>
            </a:extLst>
          </p:cNvPr>
          <p:cNvSpPr/>
          <p:nvPr/>
        </p:nvSpPr>
        <p:spPr>
          <a:xfrm>
            <a:off x="1383720" y="3124043"/>
            <a:ext cx="2101602" cy="157654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Our student body has </a:t>
            </a:r>
            <a:b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</a:br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seen a 163% increase </a:t>
            </a:r>
            <a:b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</a:br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in 9 years.</a:t>
            </a:r>
          </a:p>
        </p:txBody>
      </p:sp>
    </p:spTree>
    <p:extLst>
      <p:ext uri="{BB962C8B-B14F-4D97-AF65-F5344CB8AC3E}">
        <p14:creationId xmlns:p14="http://schemas.microsoft.com/office/powerpoint/2010/main" val="138630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D4A2-423E-B846-8F8D-B51E1CAF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 Dallas Enrollment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16F98B-D60D-A14F-8317-B0AA22D322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3"/>
          <a:stretch/>
        </p:blipFill>
        <p:spPr>
          <a:xfrm>
            <a:off x="947821" y="2082800"/>
            <a:ext cx="6638757" cy="3621088"/>
          </a:xfr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F182A2B-F072-604B-BD81-ED4AE8E6DA1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09304999"/>
              </p:ext>
            </p:extLst>
          </p:nvPr>
        </p:nvGraphicFramePr>
        <p:xfrm>
          <a:off x="8229600" y="2082800"/>
          <a:ext cx="3048000" cy="3621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64A58-6739-F749-8801-DB41FD07294B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Upward Trajectory: example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C6E03-106A-8442-999F-C54D5A97F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C6C4B-87DA-8140-833C-21C1483B8790}"/>
              </a:ext>
            </a:extLst>
          </p:cNvPr>
          <p:cNvSpPr/>
          <p:nvPr/>
        </p:nvSpPr>
        <p:spPr>
          <a:xfrm>
            <a:off x="4572000" y="4886961"/>
            <a:ext cx="3048000" cy="82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 anchor="ctr">
            <a:no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Franklin Gothic Demi Cond" panose="020B0706030402020204" pitchFamily="34" charset="0"/>
              </a:rPr>
              <a:t>Our student body has seen a 163% increase in 9 years</a:t>
            </a:r>
          </a:p>
        </p:txBody>
      </p:sp>
    </p:spTree>
    <p:extLst>
      <p:ext uri="{BB962C8B-B14F-4D97-AF65-F5344CB8AC3E}">
        <p14:creationId xmlns:p14="http://schemas.microsoft.com/office/powerpoint/2010/main" val="4196978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Quote slide style </a:t>
            </a:r>
            <a:r>
              <a:rPr lang="en-US" b="1">
                <a:solidFill>
                  <a:schemeClr val="accent1"/>
                </a:solidFill>
              </a:rPr>
              <a:t>example layout. </a:t>
            </a:r>
            <a:r>
              <a:rPr lang="en-US"/>
              <a:t>Text should be sentence case.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First, Last Name</a:t>
            </a:r>
          </a:p>
          <a:p>
            <a:pPr lvl="1"/>
            <a:r>
              <a:rPr lang="en-US"/>
              <a:t>Company name</a:t>
            </a:r>
          </a:p>
          <a:p>
            <a:pPr lvl="1"/>
            <a:r>
              <a:rPr lang="en-US"/>
              <a:t>Title comes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08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Callout style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E6D84-B51A-8F45-A441-94683E816DE8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86447" y="2272435"/>
            <a:ext cx="1089465" cy="677108"/>
          </a:xfrm>
          <a:prstGeom prst="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62993" y="2272435"/>
            <a:ext cx="1089465" cy="677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9540" y="2272435"/>
            <a:ext cx="1089465" cy="6771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16087" y="2272435"/>
            <a:ext cx="1089465" cy="67710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A3F55D-3AE4-DD44-8549-6ACEE8C822E5}"/>
              </a:ext>
            </a:extLst>
          </p:cNvPr>
          <p:cNvSpPr/>
          <p:nvPr/>
        </p:nvSpPr>
        <p:spPr>
          <a:xfrm>
            <a:off x="2586447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EDC03385-ED74-7442-A79B-CAF17BD92B12}"/>
              </a:ext>
            </a:extLst>
          </p:cNvPr>
          <p:cNvSpPr/>
          <p:nvPr/>
        </p:nvSpPr>
        <p:spPr>
          <a:xfrm>
            <a:off x="4562994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5AC7508D-49C7-CE48-827A-997DC030CE44}"/>
              </a:ext>
            </a:extLst>
          </p:cNvPr>
          <p:cNvSpPr/>
          <p:nvPr/>
        </p:nvSpPr>
        <p:spPr>
          <a:xfrm>
            <a:off x="6539541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5635015A-C7CF-9C46-B8CA-BA904DC2920C}"/>
              </a:ext>
            </a:extLst>
          </p:cNvPr>
          <p:cNvSpPr/>
          <p:nvPr/>
        </p:nvSpPr>
        <p:spPr>
          <a:xfrm>
            <a:off x="8516087" y="3369715"/>
            <a:ext cx="1089465" cy="1000665"/>
          </a:xfrm>
          <a:custGeom>
            <a:avLst/>
            <a:gdLst>
              <a:gd name="connsiteX0" fmla="*/ 0 w 1089465"/>
              <a:gd name="connsiteY0" fmla="*/ 0 h 677108"/>
              <a:gd name="connsiteX1" fmla="*/ 1089465 w 1089465"/>
              <a:gd name="connsiteY1" fmla="*/ 0 h 677108"/>
              <a:gd name="connsiteX2" fmla="*/ 1089465 w 1089465"/>
              <a:gd name="connsiteY2" fmla="*/ 677108 h 677108"/>
              <a:gd name="connsiteX3" fmla="*/ 0 w 1089465"/>
              <a:gd name="connsiteY3" fmla="*/ 677108 h 677108"/>
              <a:gd name="connsiteX4" fmla="*/ 0 w 1089465"/>
              <a:gd name="connsiteY4" fmla="*/ 0 h 677108"/>
              <a:gd name="connsiteX0" fmla="*/ 0 w 1089465"/>
              <a:gd name="connsiteY0" fmla="*/ 0 h 690221"/>
              <a:gd name="connsiteX1" fmla="*/ 1089465 w 1089465"/>
              <a:gd name="connsiteY1" fmla="*/ 0 h 690221"/>
              <a:gd name="connsiteX2" fmla="*/ 1089465 w 1089465"/>
              <a:gd name="connsiteY2" fmla="*/ 677108 h 690221"/>
              <a:gd name="connsiteX3" fmla="*/ 461553 w 1089465"/>
              <a:gd name="connsiteY3" fmla="*/ 690221 h 690221"/>
              <a:gd name="connsiteX4" fmla="*/ 0 w 1089465"/>
              <a:gd name="connsiteY4" fmla="*/ 677108 h 690221"/>
              <a:gd name="connsiteX5" fmla="*/ 0 w 1089465"/>
              <a:gd name="connsiteY5" fmla="*/ 0 h 690221"/>
              <a:gd name="connsiteX0" fmla="*/ 0 w 1089465"/>
              <a:gd name="connsiteY0" fmla="*/ 0 h 995021"/>
              <a:gd name="connsiteX1" fmla="*/ 1089465 w 1089465"/>
              <a:gd name="connsiteY1" fmla="*/ 0 h 995021"/>
              <a:gd name="connsiteX2" fmla="*/ 1089465 w 1089465"/>
              <a:gd name="connsiteY2" fmla="*/ 677108 h 995021"/>
              <a:gd name="connsiteX3" fmla="*/ 534705 w 1089465"/>
              <a:gd name="connsiteY3" fmla="*/ 995021 h 995021"/>
              <a:gd name="connsiteX4" fmla="*/ 0 w 1089465"/>
              <a:gd name="connsiteY4" fmla="*/ 677108 h 995021"/>
              <a:gd name="connsiteX5" fmla="*/ 0 w 1089465"/>
              <a:gd name="connsiteY5" fmla="*/ 0 h 995021"/>
              <a:gd name="connsiteX0" fmla="*/ 0 w 1089465"/>
              <a:gd name="connsiteY0" fmla="*/ 0 h 1000665"/>
              <a:gd name="connsiteX1" fmla="*/ 1089465 w 1089465"/>
              <a:gd name="connsiteY1" fmla="*/ 0 h 1000665"/>
              <a:gd name="connsiteX2" fmla="*/ 1089465 w 1089465"/>
              <a:gd name="connsiteY2" fmla="*/ 677108 h 1000665"/>
              <a:gd name="connsiteX3" fmla="*/ 551639 w 1089465"/>
              <a:gd name="connsiteY3" fmla="*/ 1000665 h 1000665"/>
              <a:gd name="connsiteX4" fmla="*/ 0 w 1089465"/>
              <a:gd name="connsiteY4" fmla="*/ 677108 h 1000665"/>
              <a:gd name="connsiteX5" fmla="*/ 0 w 1089465"/>
              <a:gd name="connsiteY5" fmla="*/ 0 h 100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465" h="1000665">
                <a:moveTo>
                  <a:pt x="0" y="0"/>
                </a:moveTo>
                <a:lnTo>
                  <a:pt x="1089465" y="0"/>
                </a:lnTo>
                <a:lnTo>
                  <a:pt x="1089465" y="677108"/>
                </a:lnTo>
                <a:lnTo>
                  <a:pt x="551639" y="1000665"/>
                </a:lnTo>
                <a:lnTo>
                  <a:pt x="0" y="6771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0" rIns="228600" bIns="228600" rtlCol="0" anchor="ctr">
            <a:no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Franklin Gothic Demi Cond" panose="020B0706030402020204" pitchFamily="34" charset="0"/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280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Secure Distributed Observers for a Class of Linear Time Invariant</a:t>
            </a:r>
            <a:br>
              <a:rPr lang="en-US" sz="2800"/>
            </a:br>
            <a:r>
              <a:rPr lang="en-US" sz="2800"/>
              <a:t>Systems in the Presence of Byzantine Adversaries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Jackson Reed and Jonas Wagner</a:t>
            </a:r>
          </a:p>
          <a:p>
            <a:pPr lvl="1"/>
            <a:r>
              <a:rPr lang="en-US"/>
              <a:t>MECH 6V29 – Multi-agent Robotic Systems – Paper </a:t>
            </a:r>
          </a:p>
          <a:p>
            <a:pPr lvl="1"/>
            <a:r>
              <a:rPr lang="en-US"/>
              <a:t>Other information, such as School or Department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EF3AA-C5AC-9E4F-87B2-F0A90D2DA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6" y="670560"/>
            <a:ext cx="5500718" cy="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D867FEC2-A2CE-7943-82EE-C7EAADF4C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33" y="1727876"/>
            <a:ext cx="1854772" cy="1854772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CB4C362-F33B-664B-8147-B607777FF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51" y="1727876"/>
            <a:ext cx="1854772" cy="1854772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12A3438-BE9C-D44B-B454-FFB2929D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668" y="1727876"/>
            <a:ext cx="1854772" cy="1854772"/>
          </a:xfrm>
          <a:prstGeom prst="rect">
            <a:avLst/>
          </a:prstGeom>
        </p:spPr>
      </p:pic>
      <p:pic>
        <p:nvPicPr>
          <p:cNvPr id="12" name="Picture 11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4D5B673F-7BD9-5848-A550-9B141E9FB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402" y="1765951"/>
            <a:ext cx="1716138" cy="171613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9FAF6D-A40D-A048-8077-F1B47174C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09" y="4056990"/>
            <a:ext cx="1598379" cy="1601154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9710782-2509-D444-A9B5-AF55DD1F4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26" y="4123900"/>
            <a:ext cx="1696832" cy="1699778"/>
          </a:xfrm>
          <a:prstGeom prst="rect">
            <a:avLst/>
          </a:prstGeom>
        </p:spPr>
      </p:pic>
      <p:pic>
        <p:nvPicPr>
          <p:cNvPr id="20" name="Picture 1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0C4EB4EF-DB91-A24E-B8BA-DEC0016371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668" y="4042606"/>
            <a:ext cx="1696832" cy="1696832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E4C04D44-5B52-4B47-B8C5-1CA6B5563F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402" y="3972750"/>
            <a:ext cx="1696832" cy="1699778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FEAFD6B7-6F4F-1542-8C36-0B5C0A23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 Dallas Marks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40F94D-486B-FA48-B7B4-7A6BFEE81E22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A8FF2-F8C7-8442-B0A5-090E40B5D3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62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Overview of the section</a:t>
            </a:r>
          </a:p>
          <a:p>
            <a:pPr lvl="1"/>
            <a:r>
              <a:rPr lang="fr-FR"/>
              <a:t>Use to </a:t>
            </a:r>
            <a:r>
              <a:rPr lang="fr-FR" err="1"/>
              <a:t>segue</a:t>
            </a:r>
            <a:r>
              <a:rPr lang="fr-FR"/>
              <a:t> to </a:t>
            </a:r>
            <a:r>
              <a:rPr lang="fr-FR" err="1"/>
              <a:t>another</a:t>
            </a:r>
            <a:r>
              <a:rPr lang="fr-FR"/>
              <a:t> section</a:t>
            </a:r>
          </a:p>
          <a:p>
            <a:pPr lvl="1"/>
            <a:r>
              <a:rPr lang="fr-FR"/>
              <a:t>Use as a Q&amp;A slide</a:t>
            </a:r>
          </a:p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Section head</a:t>
            </a:r>
          </a:p>
        </p:txBody>
      </p:sp>
    </p:spTree>
    <p:extLst>
      <p:ext uri="{BB962C8B-B14F-4D97-AF65-F5344CB8AC3E}">
        <p14:creationId xmlns:p14="http://schemas.microsoft.com/office/powerpoint/2010/main" val="389023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66379F-F1FF-4E68-B595-A5E4FB370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F6F98-1B03-482F-BD9B-A376C7A170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99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Contact information or summary</a:t>
            </a:r>
          </a:p>
          <a:p>
            <a:pPr lvl="1"/>
            <a:r>
              <a:rPr lang="en-US"/>
              <a:t>More details concerning the brand standards for UT Dallas can be found online at </a:t>
            </a:r>
            <a:r>
              <a:rPr lang="en-US" b="1" err="1"/>
              <a:t>utdallas.edu</a:t>
            </a:r>
            <a:r>
              <a:rPr lang="en-US" b="1"/>
              <a:t>/brand</a:t>
            </a:r>
            <a:r>
              <a:rPr lang="en-US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AA708-B009-0B45-8C9A-985D2CE7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7782" y="4337574"/>
            <a:ext cx="2299185" cy="16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DA042-2253-4D2E-A5FB-F332DAD06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55029-2F7E-4457-A313-94AC2FA3C3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9E364-573C-46A1-BE50-CB492010651F}"/>
              </a:ext>
            </a:extLst>
          </p:cNvPr>
          <p:cNvSpPr>
            <a:spLocks noGrp="1"/>
          </p:cNvSpPr>
          <p:nvPr>
            <p:ph type="body" sz="half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25C31-CC87-498E-BA4C-D316E97BED2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E0CE0D-5ACD-4990-9D3D-77425D50ED1E}"/>
              </a:ext>
            </a:extLst>
          </p:cNvPr>
          <p:cNvSpPr>
            <a:spLocks noGrp="1"/>
          </p:cNvSpPr>
          <p:nvPr>
            <p:ph type="body" sz="half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82CC0D-7029-4256-86B1-7E47DBEBE9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486E41-0775-4B2D-AE88-BD685D854045}"/>
              </a:ext>
            </a:extLst>
          </p:cNvPr>
          <p:cNvSpPr>
            <a:spLocks noGrp="1"/>
          </p:cNvSpPr>
          <p:nvPr>
            <p:ph type="body" sz="half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C28651-6DFD-4D3F-AD03-9C2CF49EAE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2150AA-802C-435E-88E3-428EEBD7721F}"/>
              </a:ext>
            </a:extLst>
          </p:cNvPr>
          <p:cNvSpPr>
            <a:spLocks noGrp="1"/>
          </p:cNvSpPr>
          <p:nvPr>
            <p:ph type="body" sz="half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2E6F0C-E657-4F60-9F78-DE8CACCB905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F66F4-EB11-4B56-A4E8-1607B1825348}"/>
              </a:ext>
            </a:extLst>
          </p:cNvPr>
          <p:cNvSpPr>
            <a:spLocks noGrp="1"/>
          </p:cNvSpPr>
          <p:nvPr>
            <p:ph type="body" sz="half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605795-19F5-4E9E-A9D9-54153EA93F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753EACF-24B8-495C-9711-A65CD7D8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7EF20DE-C458-4BD2-BADA-4C3F879DC11A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2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F89B-03A8-40AB-8C7D-6AC827AB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3ADC4-1863-4905-8104-A774889C5DB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$\frac{34}{23}$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DA49-9F1A-4DE9-AF92-04F69C8CE26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A8E42-C109-45CD-BB16-A6E0A21D7D73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7E65DD-5F00-42C5-B4BF-C7146C679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3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Typographic hierarchy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9AACF-7B35-8340-8D31-8C291A22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199A78E-CDE8-9C66-30DD-A85405EA2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17" y="1623654"/>
            <a:ext cx="1259098" cy="31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16-pt Header type</a:t>
            </a:r>
          </a:p>
          <a:p>
            <a:pPr lvl="1"/>
            <a:r>
              <a:rPr lang="en-US"/>
              <a:t>“Return” and “Tab” 14-pt type</a:t>
            </a:r>
          </a:p>
          <a:p>
            <a:pPr lvl="2"/>
            <a:r>
              <a:rPr lang="en-US"/>
              <a:t>“Return Tab” 11-pt type</a:t>
            </a:r>
          </a:p>
          <a:p>
            <a:pPr lvl="3"/>
            <a:r>
              <a:rPr lang="en-US"/>
              <a:t>“Return Tab” 11-pt type Bullets</a:t>
            </a:r>
          </a:p>
          <a:p>
            <a:pPr lvl="4"/>
            <a:r>
              <a:rPr lang="en-US"/>
              <a:t>“Return Tab” 11-pt type 2nd Level Bullets</a:t>
            </a:r>
          </a:p>
          <a:p>
            <a:pPr lvl="4"/>
            <a:r>
              <a:rPr lang="en-US"/>
              <a:t>“Shift Tab” to move backwards through the options</a:t>
            </a:r>
          </a:p>
          <a:p>
            <a:pPr lvl="4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09398-6B73-744B-A180-7E31374F336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CBCA9C-A0E1-3D43-B9B4-AC6E9C8D47D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Three-column layout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BA7399-41F2-6142-B7DE-CE3EEAB169B8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291753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9B37656A-81DB-BA41-B38A-D00D70464BB9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/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49982"/>
              </p:ext>
            </p:extLst>
          </p:nvPr>
        </p:nvGraphicFramePr>
        <p:xfrm>
          <a:off x="2209799" y="2057397"/>
          <a:ext cx="7772400" cy="4000503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611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Table header</a:t>
                      </a: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Table header</a:t>
                      </a: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Table header</a:t>
                      </a:r>
                    </a:p>
                  </a:txBody>
                  <a:tcPr marR="182880" marT="73152" marB="73152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This is a text block</a:t>
                      </a:r>
                      <a:r>
                        <a:rPr lang="en-US" sz="1100" baseline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 where you can tab across and add copy</a:t>
                      </a:r>
                      <a:endParaRPr lang="en-US" sz="1100">
                        <a:solidFill>
                          <a:schemeClr val="tx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R="182880" marT="182880" marB="18288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98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3480017686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chart (single category)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5D119-0047-0A45-B5C3-F35BBAFE61CD}"/>
              </a:ext>
            </a:extLst>
          </p:cNvPr>
          <p:cNvSpPr/>
          <p:nvPr/>
        </p:nvSpPr>
        <p:spPr>
          <a:xfrm>
            <a:off x="8765181" y="1837486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B8181-4436-A248-9467-3A824C58A913}"/>
              </a:ext>
            </a:extLst>
          </p:cNvPr>
          <p:cNvSpPr/>
          <p:nvPr/>
        </p:nvSpPr>
        <p:spPr>
          <a:xfrm>
            <a:off x="9656956" y="2648353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B620C1-6F91-6540-B0EA-FE2CDF2B2240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85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2282417341"/>
              </p:ext>
            </p:extLst>
          </p:nvPr>
        </p:nvGraphicFramePr>
        <p:xfrm>
          <a:off x="914400" y="2057400"/>
          <a:ext cx="10363200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Footer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 chart (multi-category)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/>
              <a:t>Displaying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17474B-65B0-4445-A3E7-A350AAD3D0A2}"/>
              </a:ext>
            </a:extLst>
          </p:cNvPr>
          <p:cNvSpPr/>
          <p:nvPr/>
        </p:nvSpPr>
        <p:spPr>
          <a:xfrm>
            <a:off x="9056728" y="1619140"/>
            <a:ext cx="1783550" cy="111774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C5F4E-D144-0541-90BE-0914331E7225}"/>
              </a:ext>
            </a:extLst>
          </p:cNvPr>
          <p:cNvSpPr/>
          <p:nvPr/>
        </p:nvSpPr>
        <p:spPr>
          <a:xfrm>
            <a:off x="9948503" y="2430007"/>
            <a:ext cx="1783550" cy="1409297"/>
          </a:xfrm>
          <a:custGeom>
            <a:avLst/>
            <a:gdLst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0 w 1783550"/>
              <a:gd name="connsiteY3" fmla="*/ 1117749 h 1117749"/>
              <a:gd name="connsiteX4" fmla="*/ 0 w 1783550"/>
              <a:gd name="connsiteY4" fmla="*/ 0 h 1117749"/>
              <a:gd name="connsiteX0" fmla="*/ 0 w 1783550"/>
              <a:gd name="connsiteY0" fmla="*/ 0 h 1117749"/>
              <a:gd name="connsiteX1" fmla="*/ 1783550 w 1783550"/>
              <a:gd name="connsiteY1" fmla="*/ 0 h 1117749"/>
              <a:gd name="connsiteX2" fmla="*/ 1783550 w 1783550"/>
              <a:gd name="connsiteY2" fmla="*/ 1117749 h 1117749"/>
              <a:gd name="connsiteX3" fmla="*/ 908907 w 1783550"/>
              <a:gd name="connsiteY3" fmla="*/ 1117749 h 1117749"/>
              <a:gd name="connsiteX4" fmla="*/ 0 w 1783550"/>
              <a:gd name="connsiteY4" fmla="*/ 1117749 h 1117749"/>
              <a:gd name="connsiteX5" fmla="*/ 0 w 1783550"/>
              <a:gd name="connsiteY5" fmla="*/ 0 h 1117749"/>
              <a:gd name="connsiteX0" fmla="*/ 0 w 1783550"/>
              <a:gd name="connsiteY0" fmla="*/ 0 h 1329784"/>
              <a:gd name="connsiteX1" fmla="*/ 1783550 w 1783550"/>
              <a:gd name="connsiteY1" fmla="*/ 0 h 1329784"/>
              <a:gd name="connsiteX2" fmla="*/ 1783550 w 1783550"/>
              <a:gd name="connsiteY2" fmla="*/ 1117749 h 1329784"/>
              <a:gd name="connsiteX3" fmla="*/ 895655 w 1783550"/>
              <a:gd name="connsiteY3" fmla="*/ 1329784 h 1329784"/>
              <a:gd name="connsiteX4" fmla="*/ 0 w 1783550"/>
              <a:gd name="connsiteY4" fmla="*/ 1117749 h 1329784"/>
              <a:gd name="connsiteX5" fmla="*/ 0 w 1783550"/>
              <a:gd name="connsiteY5" fmla="*/ 0 h 1329784"/>
              <a:gd name="connsiteX0" fmla="*/ 0 w 1783550"/>
              <a:gd name="connsiteY0" fmla="*/ 0 h 1409297"/>
              <a:gd name="connsiteX1" fmla="*/ 1783550 w 1783550"/>
              <a:gd name="connsiteY1" fmla="*/ 0 h 1409297"/>
              <a:gd name="connsiteX2" fmla="*/ 1783550 w 1783550"/>
              <a:gd name="connsiteY2" fmla="*/ 1117749 h 1409297"/>
              <a:gd name="connsiteX3" fmla="*/ 895655 w 1783550"/>
              <a:gd name="connsiteY3" fmla="*/ 1409297 h 1409297"/>
              <a:gd name="connsiteX4" fmla="*/ 0 w 1783550"/>
              <a:gd name="connsiteY4" fmla="*/ 1117749 h 1409297"/>
              <a:gd name="connsiteX5" fmla="*/ 0 w 1783550"/>
              <a:gd name="connsiteY5" fmla="*/ 0 h 1409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3550" h="1409297">
                <a:moveTo>
                  <a:pt x="0" y="0"/>
                </a:moveTo>
                <a:lnTo>
                  <a:pt x="1783550" y="0"/>
                </a:lnTo>
                <a:lnTo>
                  <a:pt x="1783550" y="1117749"/>
                </a:lnTo>
                <a:lnTo>
                  <a:pt x="895655" y="1409297"/>
                </a:lnTo>
                <a:lnTo>
                  <a:pt x="0" y="111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45720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Franklin Gothic Demi Cond" panose="020B0706030402020204" pitchFamily="34" charset="0"/>
              </a:rPr>
              <a:t>Callout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4A7E7C-E6C2-284A-8FB4-9144FAC58042}"/>
              </a:ext>
            </a:extLst>
          </p:cNvPr>
          <p:cNvSpPr/>
          <p:nvPr/>
        </p:nvSpPr>
        <p:spPr>
          <a:xfrm>
            <a:off x="4267200" y="6210300"/>
            <a:ext cx="8247636" cy="964232"/>
          </a:xfrm>
          <a:prstGeom prst="rect">
            <a:avLst/>
          </a:prstGeom>
          <a:solidFill>
            <a:srgbClr val="FE1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Right-click the chart and </a:t>
            </a:r>
            <a:b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n-US" sz="2500">
                <a:solidFill>
                  <a:schemeClr val="bg1"/>
                </a:solidFill>
                <a:latin typeface="Franklin Gothic Demi Cond" panose="020B0706030402020204" pitchFamily="34" charset="0"/>
              </a:rPr>
              <a:t>select “Edit Data in Excel” to customize the values.</a:t>
            </a:r>
            <a:endParaRPr lang="en-US" sz="1400" i="1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71632"/>
      </p:ext>
    </p:extLst>
  </p:cSld>
  <p:clrMapOvr>
    <a:masterClrMapping/>
  </p:clrMapOvr>
</p:sld>
</file>

<file path=ppt/theme/theme1.xml><?xml version="1.0" encoding="utf-8"?>
<a:theme xmlns:a="http://schemas.openxmlformats.org/drawingml/2006/main" name="Sophisticated Business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none" lIns="228600" tIns="228600" rIns="228600" bIns="228600" rtlCol="0" anchor="ctr">
        <a:noAutofit/>
      </a:bodyPr>
      <a:lstStyle>
        <a:defPPr algn="ctr">
          <a:defRPr sz="1400" dirty="0" smtClean="0">
            <a:solidFill>
              <a:schemeClr val="bg1"/>
            </a:solidFill>
            <a:latin typeface="Franklin Gothic Demi Cond" panose="020B07060304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Sophisticated Business</vt:lpstr>
      <vt:lpstr>PowerPoint Presentation</vt:lpstr>
      <vt:lpstr>Secure Distributed Observers for a Class of Linear Time Invariant Systems in the Presence of Byzantine Adversaries</vt:lpstr>
      <vt:lpstr>PowerPoint Presentation</vt:lpstr>
      <vt:lpstr>PowerPoint Presentation</vt:lpstr>
      <vt:lpstr>Notation</vt:lpstr>
      <vt:lpstr>Three-column layout</vt:lpstr>
      <vt:lpstr>Table</vt:lpstr>
      <vt:lpstr>Column chart (single category)</vt:lpstr>
      <vt:lpstr>Column chart (multi-category)</vt:lpstr>
      <vt:lpstr>Stacked column chart</vt:lpstr>
      <vt:lpstr>Bar chart</vt:lpstr>
      <vt:lpstr>Line chart</vt:lpstr>
      <vt:lpstr>Pie chart</vt:lpstr>
      <vt:lpstr>“We are incredible at remembering pictures. Hear a piece of information, and three days later you’ll remember 10 percent of it. Add a picture and you’ll remember 65 percent.”</vt:lpstr>
      <vt:lpstr>“We are incredible at remembering pictures.  Hear a piece of information, and three days later you’ll remember 10 percent of it. Add a picture and you’ll remember 65 percent.”</vt:lpstr>
      <vt:lpstr>UT Dallas Enrollment</vt:lpstr>
      <vt:lpstr>UT Dallas Enrollment</vt:lpstr>
      <vt:lpstr>Quote slide style example layout. Text should be sentence case.</vt:lpstr>
      <vt:lpstr>Callout style examples</vt:lpstr>
      <vt:lpstr>UT Dallas Marks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revision>1</cp:revision>
  <dcterms:created xsi:type="dcterms:W3CDTF">2014-02-06T21:29:49Z</dcterms:created>
  <dcterms:modified xsi:type="dcterms:W3CDTF">2022-04-28T02:54:29Z</dcterms:modified>
</cp:coreProperties>
</file>